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3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Rounded Rectangle 12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6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9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DF49C-B21D-4BF5-A056-029C745B8B4E}" type="datetimeFigureOut">
              <a:rPr lang="en-US"/>
              <a:pPr>
                <a:defRPr/>
              </a:pPr>
              <a:t>5/22/2009</a:t>
            </a:fld>
            <a:endParaRPr lang="en-US"/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502A026-5382-4DF4-8C27-3F4CD4415D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A4312-FDB0-4DB8-8C60-F93B997BEA53}" type="datetimeFigureOut">
              <a:rPr lang="en-US"/>
              <a:pPr>
                <a:defRPr/>
              </a:pPr>
              <a:t>5/22/2009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A0EA9-4926-41C3-AAA1-0C04599644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B7A0C-1620-4FE3-9E07-01AEAF36BB98}" type="datetimeFigureOut">
              <a:rPr lang="en-US"/>
              <a:pPr>
                <a:defRPr/>
              </a:pPr>
              <a:t>5/22/2009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CA471-C5D8-413A-8F7D-023AA7CE46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F19A0-9C72-4CE5-8D13-581C25FC1ACE}" type="datetimeFigureOut">
              <a:rPr lang="en-US"/>
              <a:pPr>
                <a:defRPr/>
              </a:pPr>
              <a:t>5/22/2009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2D9C3-5843-44DD-8E44-35BB66740C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6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7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8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70C8C-6ED4-4B41-B2E0-66F09C86DF07}" type="datetimeFigureOut">
              <a:rPr lang="en-US"/>
              <a:pPr>
                <a:defRPr/>
              </a:pPr>
              <a:t>5/22/2009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6931EB-B9D2-4C30-B939-D1E032AF3A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18F5B-4DC6-49CA-B7BD-CC60830C814C}" type="datetimeFigureOut">
              <a:rPr lang="en-US"/>
              <a:pPr>
                <a:defRPr/>
              </a:pPr>
              <a:t>5/22/2009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3F019-D0F1-4A87-8198-A8F59995CD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1421B-53A5-428F-B92E-F7F0D5AFCEA7}" type="datetimeFigureOut">
              <a:rPr lang="en-US"/>
              <a:pPr>
                <a:defRPr/>
              </a:pPr>
              <a:t>5/22/2009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DA2EF-B0AC-43BA-BDA0-D524F36845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314C2-1A11-4AE5-848C-95B4C68E9265}" type="datetimeFigureOut">
              <a:rPr lang="en-US"/>
              <a:pPr>
                <a:defRPr/>
              </a:pPr>
              <a:t>5/22/2009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67CC3-C367-4391-9EFB-6AC1F6CD45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E2163-BBAF-41B4-BC62-A8696D0A4BCE}" type="datetimeFigureOut">
              <a:rPr lang="en-US"/>
              <a:pPr>
                <a:defRPr/>
              </a:pPr>
              <a:t>5/22/2009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96EDD-9421-4A42-ADD4-77CC89A49D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Rounded Rectangle 8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6EA98-97D5-4E0B-A9DB-1456990A1A02}" type="datetimeFigureOut">
              <a:rPr lang="en-US"/>
              <a:pPr>
                <a:defRPr/>
              </a:pPr>
              <a:t>5/22/2009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B997F-FA81-4678-A3D7-370A99632B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11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12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8FD28-DA11-44D5-931C-45EC4ECB5A83}" type="datetimeFigureOut">
              <a:rPr lang="en-US"/>
              <a:pPr>
                <a:defRPr/>
              </a:pPr>
              <a:t>5/22/2009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70DEE-B406-4D4A-865C-DC9200822F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8" name="Title Placeholder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7E65639-5365-471A-B7F8-7A3BE1F04603}" type="datetimeFigureOut">
              <a:rPr lang="en-US"/>
              <a:pPr>
                <a:defRPr/>
              </a:pPr>
              <a:t>5/22/2009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474E8944-967F-4556-B623-9229A90A4D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1" r:id="rId2"/>
    <p:sldLayoutId id="2147483733" r:id="rId3"/>
    <p:sldLayoutId id="2147483730" r:id="rId4"/>
    <p:sldLayoutId id="2147483729" r:id="rId5"/>
    <p:sldLayoutId id="2147483728" r:id="rId6"/>
    <p:sldLayoutId id="2147483727" r:id="rId7"/>
    <p:sldLayoutId id="2147483734" r:id="rId8"/>
    <p:sldLayoutId id="2147483735" r:id="rId9"/>
    <p:sldLayoutId id="2147483726" r:id="rId10"/>
    <p:sldLayoutId id="214748372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D8AFB9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DE6C36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DE6C36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ubtitle 2"/>
          <p:cNvSpPr>
            <a:spLocks noGrp="1"/>
          </p:cNvSpPr>
          <p:nvPr>
            <p:ph type="subTitle" idx="1"/>
          </p:nvPr>
        </p:nvSpPr>
        <p:spPr>
          <a:xfrm>
            <a:off x="1371600" y="4876800"/>
            <a:ext cx="6400800" cy="17526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Ashley Olson</a:t>
            </a:r>
          </a:p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Sophomore</a:t>
            </a:r>
          </a:p>
        </p:txBody>
      </p:sp>
      <p:pic>
        <p:nvPicPr>
          <p:cNvPr id="4" name="Picture 3" descr="scan00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609600"/>
            <a:ext cx="4953000" cy="39417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Baby Picture</a:t>
            </a:r>
          </a:p>
        </p:txBody>
      </p:sp>
      <p:pic>
        <p:nvPicPr>
          <p:cNvPr id="23554" name="Picture 5" descr="baby pic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953000" y="1524000"/>
            <a:ext cx="3765550" cy="4525963"/>
          </a:xfrm>
        </p:spPr>
      </p:pic>
      <p:pic>
        <p:nvPicPr>
          <p:cNvPr id="23555" name="Picture 4" descr="baby p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828800"/>
            <a:ext cx="4572000" cy="385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/>
              <a:t>Free Option Choice #2</a:t>
            </a:r>
            <a:br>
              <a:rPr lang="en-US" dirty="0" smtClean="0"/>
            </a:br>
            <a:r>
              <a:rPr lang="en-US" dirty="0" smtClean="0"/>
              <a:t>Toning</a:t>
            </a:r>
          </a:p>
        </p:txBody>
      </p:sp>
      <p:pic>
        <p:nvPicPr>
          <p:cNvPr id="24581" name="Picture 5" descr="70B8478C"/>
          <p:cNvPicPr>
            <a:picLocks noChangeAspect="1" noChangeArrowheads="1"/>
          </p:cNvPicPr>
          <p:nvPr/>
        </p:nvPicPr>
        <p:blipFill>
          <a:blip r:embed="rId2"/>
          <a:srcRect l="2417" t="1765" r="3323" b="-2428"/>
          <a:stretch>
            <a:fillRect/>
          </a:stretch>
        </p:blipFill>
        <p:spPr bwMode="auto">
          <a:xfrm>
            <a:off x="609600" y="1600200"/>
            <a:ext cx="3336925" cy="4876800"/>
          </a:xfrm>
          <a:prstGeom prst="rect">
            <a:avLst/>
          </a:prstGeom>
          <a:noFill/>
        </p:spPr>
      </p:pic>
      <p:pic>
        <p:nvPicPr>
          <p:cNvPr id="24582" name="Picture 6" descr="DE16F17A"/>
          <p:cNvPicPr>
            <a:picLocks noChangeAspect="1" noChangeArrowheads="1"/>
          </p:cNvPicPr>
          <p:nvPr/>
        </p:nvPicPr>
        <p:blipFill>
          <a:blip r:embed="rId3"/>
          <a:srcRect l="2402" t="3500" r="3903"/>
          <a:stretch>
            <a:fillRect/>
          </a:stretch>
        </p:blipFill>
        <p:spPr bwMode="auto">
          <a:xfrm>
            <a:off x="5257800" y="1600200"/>
            <a:ext cx="3349625" cy="4733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>
          <a:xfrm>
            <a:off x="2971800" y="381000"/>
            <a:ext cx="3733800" cy="1143000"/>
          </a:xfrm>
        </p:spPr>
        <p:txBody>
          <a:bodyPr/>
          <a:lstStyle/>
          <a:p>
            <a:pPr eaLnBrk="1" hangingPunct="1"/>
            <a:r>
              <a:rPr lang="en-US" smtClean="0"/>
              <a:t>Photograms</a:t>
            </a:r>
          </a:p>
        </p:txBody>
      </p:sp>
      <p:pic>
        <p:nvPicPr>
          <p:cNvPr id="14338" name="Picture 5" descr="Photogra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676400"/>
            <a:ext cx="6437313" cy="477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>
          <a:xfrm>
            <a:off x="4267200" y="838200"/>
            <a:ext cx="4648200" cy="1143000"/>
          </a:xfrm>
        </p:spPr>
        <p:txBody>
          <a:bodyPr/>
          <a:lstStyle/>
          <a:p>
            <a:pPr eaLnBrk="1" hangingPunct="1"/>
            <a:r>
              <a:rPr lang="en-US" smtClean="0"/>
              <a:t>Painting with Light</a:t>
            </a:r>
          </a:p>
        </p:txBody>
      </p:sp>
      <p:pic>
        <p:nvPicPr>
          <p:cNvPr id="15362" name="Picture 4" descr="Painting with ligh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838200"/>
            <a:ext cx="37211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7" descr="painting with light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2362200"/>
            <a:ext cx="4535488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Partner Projects</a:t>
            </a:r>
          </a:p>
        </p:txBody>
      </p:sp>
      <p:pic>
        <p:nvPicPr>
          <p:cNvPr id="16386" name="Picture 4" descr="F0CB9177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0" y="1981200"/>
            <a:ext cx="6196013" cy="412591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/>
              <a:t>Free Option Choice #1</a:t>
            </a:r>
            <a:br>
              <a:rPr lang="en-US" dirty="0" smtClean="0"/>
            </a:br>
            <a:r>
              <a:rPr lang="en-US" dirty="0" smtClean="0"/>
              <a:t>Cross Processing</a:t>
            </a:r>
          </a:p>
        </p:txBody>
      </p:sp>
      <p:pic>
        <p:nvPicPr>
          <p:cNvPr id="17410" name="Content Placeholder 3" descr="beach3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3400" y="1371600"/>
            <a:ext cx="3530600" cy="5287963"/>
          </a:xfrm>
        </p:spPr>
      </p:pic>
      <p:pic>
        <p:nvPicPr>
          <p:cNvPr id="17411" name="Picture 4" descr="beach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1371600"/>
            <a:ext cx="3552825" cy="529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Self Portrait</a:t>
            </a:r>
          </a:p>
        </p:txBody>
      </p:sp>
      <p:pic>
        <p:nvPicPr>
          <p:cNvPr id="18434" name="Content Placeholder 3" descr="beach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52600" y="1676400"/>
            <a:ext cx="5553075" cy="4395788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Lighting</a:t>
            </a:r>
          </a:p>
        </p:txBody>
      </p:sp>
      <p:pic>
        <p:nvPicPr>
          <p:cNvPr id="19458" name="Picture 4" descr="Texture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2209800"/>
            <a:ext cx="44958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" descr="Fruit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876800" y="914400"/>
            <a:ext cx="3606800" cy="54102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>
          <a:xfrm>
            <a:off x="1219200" y="152400"/>
            <a:ext cx="2743200" cy="1143000"/>
          </a:xfrm>
        </p:spPr>
        <p:txBody>
          <a:bodyPr/>
          <a:lstStyle/>
          <a:p>
            <a:pPr eaLnBrk="1" hangingPunct="1"/>
            <a:r>
              <a:rPr lang="en-US" smtClean="0"/>
              <a:t>Emulation</a:t>
            </a:r>
          </a:p>
        </p:txBody>
      </p:sp>
      <p:pic>
        <p:nvPicPr>
          <p:cNvPr id="20482" name="Content Placeholder 3" descr="photo2b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09600" y="1371600"/>
            <a:ext cx="3581400" cy="5305425"/>
          </a:xfrm>
        </p:spPr>
      </p:pic>
      <p:pic>
        <p:nvPicPr>
          <p:cNvPr id="20483" name="Picture 4" descr="photo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457200"/>
            <a:ext cx="4276725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5257800" y="1524000"/>
            <a:ext cx="3581400" cy="1143000"/>
          </a:xfrm>
        </p:spPr>
        <p:txBody>
          <a:bodyPr/>
          <a:lstStyle/>
          <a:p>
            <a:pPr eaLnBrk="1" hangingPunct="1"/>
            <a:r>
              <a:rPr lang="en-US" smtClean="0"/>
              <a:t>Water Drops</a:t>
            </a:r>
          </a:p>
        </p:txBody>
      </p:sp>
      <p:pic>
        <p:nvPicPr>
          <p:cNvPr id="21506" name="Picture 6" descr="IMG_08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352800"/>
            <a:ext cx="4395788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5" descr="IMG_0847"/>
          <p:cNvPicPr>
            <a:picLocks noChangeAspect="1" noChangeArrowheads="1"/>
          </p:cNvPicPr>
          <p:nvPr/>
        </p:nvPicPr>
        <p:blipFill>
          <a:blip r:embed="rId3"/>
          <a:srcRect l="18639" t="6451" r="15411" b="29033"/>
          <a:stretch>
            <a:fillRect/>
          </a:stretch>
        </p:blipFill>
        <p:spPr bwMode="auto">
          <a:xfrm>
            <a:off x="152400" y="304800"/>
            <a:ext cx="4572000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110</TotalTime>
  <Words>28</Words>
  <Application>Microsoft Office PowerPoint</Application>
  <PresentationFormat>On-screen Show (4:3)</PresentationFormat>
  <Paragraphs>12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5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Arial</vt:lpstr>
      <vt:lpstr>Franklin Gothic Book</vt:lpstr>
      <vt:lpstr>Perpetua</vt:lpstr>
      <vt:lpstr>Wingdings 2</vt:lpstr>
      <vt:lpstr>Calibri</vt:lpstr>
      <vt:lpstr>Equity</vt:lpstr>
      <vt:lpstr>Equity</vt:lpstr>
      <vt:lpstr>Equity</vt:lpstr>
      <vt:lpstr>Equity</vt:lpstr>
      <vt:lpstr>Equity</vt:lpstr>
      <vt:lpstr>Slide 1</vt:lpstr>
      <vt:lpstr>Photograms</vt:lpstr>
      <vt:lpstr>Painting with Light</vt:lpstr>
      <vt:lpstr>Partner Projects</vt:lpstr>
      <vt:lpstr>Free Option Choice #1 Cross Processing</vt:lpstr>
      <vt:lpstr>Self Portrait</vt:lpstr>
      <vt:lpstr>Lighting</vt:lpstr>
      <vt:lpstr>Emulation</vt:lpstr>
      <vt:lpstr>Water Drops</vt:lpstr>
      <vt:lpstr>Baby Picture</vt:lpstr>
      <vt:lpstr>Free Option Choice #2 Toning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Lisa</dc:creator>
  <cp:lastModifiedBy>bal_arolson001</cp:lastModifiedBy>
  <cp:revision>9</cp:revision>
  <dcterms:created xsi:type="dcterms:W3CDTF">2009-05-05T04:23:18Z</dcterms:created>
  <dcterms:modified xsi:type="dcterms:W3CDTF">2009-05-22T15:25:57Z</dcterms:modified>
</cp:coreProperties>
</file>